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76" autoAdjust="0"/>
    <p:restoredTop sz="94660"/>
  </p:normalViewPr>
  <p:slideViewPr>
    <p:cSldViewPr>
      <p:cViewPr varScale="1">
        <p:scale>
          <a:sx n="91" d="100"/>
          <a:sy n="91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58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3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18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4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87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2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45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05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91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9196A-9562-47BB-A15D-382D64783B60}" type="datetimeFigureOut">
              <a:rPr lang="en-US" smtClean="0"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E3BD0-ED2C-4B76-B518-A4DD8ED2D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3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Moving from HDTV-1 to HDTV-2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VQEG agreed to use the HDTV Phase 1 test plan for the first draft of HDTV Phase 2 test plan</a:t>
            </a:r>
          </a:p>
          <a:p>
            <a:r>
              <a:rPr lang="en-US" dirty="0" smtClean="0"/>
              <a:t>The question for this meeting is to identify parts of the test plan that VQEG may want to change.</a:t>
            </a:r>
          </a:p>
          <a:p>
            <a:r>
              <a:rPr lang="en-US" dirty="0" smtClean="0"/>
              <a:t>The following two slides show what </a:t>
            </a:r>
            <a:r>
              <a:rPr lang="en-US" smtClean="0"/>
              <a:t>people said: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5762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Opinions of HDTV Test – Good &amp;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Examine scope – cover new technologies and applications</a:t>
            </a:r>
          </a:p>
          <a:p>
            <a:r>
              <a:rPr lang="en-US" dirty="0" smtClean="0"/>
              <a:t>Run data analysis of individual datasets without the common set.  See if this made a difference. </a:t>
            </a:r>
          </a:p>
          <a:p>
            <a:r>
              <a:rPr lang="en-US" dirty="0" smtClean="0"/>
              <a:t>Epsilon independent RMSE</a:t>
            </a:r>
          </a:p>
          <a:p>
            <a:r>
              <a:rPr lang="en-US" dirty="0" smtClean="0"/>
              <a:t>Publish video sequences and MOS scores quickly, so they can be used as one subjective data set.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802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Opinions of HDTV Test – Good &amp; Bad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bit-streams and PCAP files available, if possible, for HRCs.</a:t>
            </a:r>
          </a:p>
          <a:p>
            <a:r>
              <a:rPr lang="en-US" dirty="0" smtClean="0"/>
              <a:t>Accurate documentation on how each HRC was created.  Write down as much information on the HRC creation as possible, though perhaps stopping short of providing manufacturer names. </a:t>
            </a:r>
          </a:p>
          <a:p>
            <a:r>
              <a:rPr lang="en-US" dirty="0" smtClean="0"/>
              <a:t>Manufacturer information could be considered confidential VQEG information (i.e., made available within VQEG for all HRCs, but not outside of VQEG).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1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186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Moving from HDTV-1 to HDTV-2</vt:lpstr>
      <vt:lpstr>Opinions of HDTV Test – Good &amp; Bad</vt:lpstr>
      <vt:lpstr>Opinions of HDTV Test – Good &amp; Bad</vt:lpstr>
    </vt:vector>
  </TitlesOfParts>
  <Company>ITS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Opinions of HDTV – Good &amp; Bad</dc:title>
  <dc:creator>margaret</dc:creator>
  <cp:lastModifiedBy>margaret</cp:lastModifiedBy>
  <cp:revision>12</cp:revision>
  <dcterms:created xsi:type="dcterms:W3CDTF">2011-06-09T04:41:23Z</dcterms:created>
  <dcterms:modified xsi:type="dcterms:W3CDTF">2011-06-09T06:38:29Z</dcterms:modified>
</cp:coreProperties>
</file>